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bs.twimg.com/profile_images/515022386521849856/gVgFtlTS_400x400.jpeg" TargetMode="External"/><Relationship Id="rId2" Type="http://schemas.openxmlformats.org/officeDocument/2006/relationships/hyperlink" Target="http://gif-kartinki.ru/ramki/letnjaja-fotoramka_06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964488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Умножение на однозначное число</a:t>
            </a:r>
            <a:endParaRPr lang="ru-RU" sz="6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6235080"/>
            <a:ext cx="5328592" cy="62292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Математический тренажёр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39944" y="6391648"/>
            <a:ext cx="504056" cy="466352"/>
          </a:xfrm>
          <a:prstGeom prst="actionButtonForwardNext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7956376" y="6391648"/>
            <a:ext cx="504056" cy="466352"/>
          </a:xfrm>
          <a:prstGeom prst="actionButtonInformation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32656"/>
            <a:ext cx="55801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МКС(К)ОУ «Краснинская школа интернат»,</a:t>
            </a:r>
            <a:endParaRPr lang="en-US" alt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alt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13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7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7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16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7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90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7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smtClean="0">
                <a:solidFill>
                  <a:srgbClr val="002060"/>
                </a:solidFill>
              </a:rPr>
              <a:t>19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7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159 -0.4495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19862 -0.31337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2778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78035E-7 L 0.05347 -0.3237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01632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772816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http://gif-kartinki.ru/ramki/letnjaja-fotoramka_06.png</a:t>
            </a:r>
            <a:r>
              <a:rPr lang="ru-RU" dirty="0" smtClean="0"/>
              <a:t> - фон</a:t>
            </a:r>
          </a:p>
          <a:p>
            <a:r>
              <a:rPr lang="en-US" dirty="0" smtClean="0">
                <a:hlinkClick r:id="rId3"/>
              </a:rPr>
              <a:t>https://pbs.twimg.com/profile_images/515022386521849856/gVgFtlTS_400x400.jpeg</a:t>
            </a:r>
            <a:r>
              <a:rPr lang="ru-RU" dirty="0" smtClean="0"/>
              <a:t> - стрелка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7987" y="980728"/>
            <a:ext cx="4028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Интернет - источники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Beginning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2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2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2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14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2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25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2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159 -0.4495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0851 -0.31337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42587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4358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61887E-6 L 0.16545 -0.22016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17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3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9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3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27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11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3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313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30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3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14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3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159 -0.4495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159 -0.3237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3577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41788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35608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36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30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14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48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27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0851 -0.4391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0851 -0.3237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41788 -0.42877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60799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00833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13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4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24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4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4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1082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4=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18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4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19862 -0.4391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0052 -0.3237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2778 -0.42877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61598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01632 -0.1979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1" animBg="1"/>
      <p:bldP spid="6" grpId="2" animBg="1"/>
      <p:bldP spid="8" grpId="1" animBg="1"/>
      <p:bldP spid="8" grpId="2" animBg="1"/>
      <p:bldP spid="9" grpId="1" animBg="1"/>
      <p:bldP spid="9" grpId="2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13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18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17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11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5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0052 -0.4391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958 -0.3237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41788 -0.42877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2778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02413 -0.1979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9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12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9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72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930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9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2930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72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16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9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72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124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1621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2930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70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9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72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630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2930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19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9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171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1621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171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2930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772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191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01573E-6 L -0.37343 -0.4391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01573E-6 L 0.00799 -0.31337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25035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23473 -0.31337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36389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6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90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8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 6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49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43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6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258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258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274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7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 6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48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11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6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8585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166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6250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2417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-0.18159 -0.44959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01632 -0.31337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01573E-6 L 0.25139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01573E-6 L 0.42587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01573E-6 L 0.36389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30128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Умножь на 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3571876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Выбери правильный ответ: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11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8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188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53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0669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108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25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8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669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53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1000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285860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40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8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53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1354051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320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160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0669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240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4942" y="2073302"/>
            <a:ext cx="2223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17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8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0669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53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146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454" y="2141493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136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152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5963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112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28926" y="2860743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9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4000" b="1" dirty="0" smtClean="0">
                <a:solidFill>
                  <a:srgbClr val="002060"/>
                </a:solidFill>
              </a:rPr>
              <a:t>  8 =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5376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006697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64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643438" y="292893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72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00826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81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59632" y="4357694"/>
            <a:ext cx="1214446" cy="571504"/>
          </a:xfrm>
          <a:prstGeom prst="rect">
            <a:avLst/>
          </a:prstGeom>
          <a:ln w="57150" cmpd="dbl"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56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4" name="Рисунок 33" descr="QCjv08vKbLIpYGQMzYcX3C0TIQLhCncj2prUHDWU--R2kbEd90eLQo3IaWQd_dOUFEiaIyVZWDPnyssDLc5R2tqeM5JqthrsRJgGwWU3z__vtz9boPVC4oDO9bhLT2EdDcVivXPVlN91DYt1hKH1LncC2NywR32gdFjMahzJPTE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01024" y="5715024"/>
            <a:ext cx="1142976" cy="114297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01573E-6 L 0.20938 -0.43918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0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4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6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0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01573E-6 L 0.01042 -0.32378 " pathEditMode="relative" rAng="0" ptsTypes="AA">
                                      <p:cBhvr>
                                        <p:cTn id="1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"/>
                            </p:stCondLst>
                            <p:childTnLst>
                              <p:par>
                                <p:cTn id="19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3000"/>
                            </p:stCondLst>
                            <p:childTnLst>
                              <p:par>
                                <p:cTn id="2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2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23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1000"/>
                            </p:stCondLst>
                            <p:childTnLst>
                              <p:par>
                                <p:cTn id="232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9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40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1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2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1000"/>
                            </p:stCondLst>
                            <p:childTnLst>
                              <p:par>
                                <p:cTn id="24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25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4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01573E-6 L 0.23664 -0.43918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2500"/>
                            </p:stCondLst>
                            <p:childTnLst>
                              <p:par>
                                <p:cTn id="2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3000"/>
                            </p:stCondLst>
                            <p:childTnLst>
                              <p:par>
                                <p:cTn id="2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6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17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18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9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3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4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7" fill="hold">
                      <p:stCondLst>
                        <p:cond delay="0"/>
                      </p:stCondLst>
                      <p:childTnLst>
                        <p:par>
                          <p:cTn id="348" fill="hold">
                            <p:stCondLst>
                              <p:cond delay="0"/>
                            </p:stCondLst>
                            <p:childTnLst>
                              <p:par>
                                <p:cTn id="34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0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35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1000"/>
                            </p:stCondLst>
                            <p:childTnLst>
                              <p:par>
                                <p:cTn id="36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4" fill="hold">
                      <p:stCondLst>
                        <p:cond delay="0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01573E-6 L 0.43559 -0.32378 " pathEditMode="relative" rAng="0" ptsTypes="AA">
                                      <p:cBhvr>
                                        <p:cTn id="3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2000"/>
                            </p:stCondLst>
                            <p:childTnLst>
                              <p:par>
                                <p:cTn id="3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4" fill="hold">
                            <p:stCondLst>
                              <p:cond delay="2500"/>
                            </p:stCondLst>
                            <p:childTnLst>
                              <p:par>
                                <p:cTn id="3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3000"/>
                            </p:stCondLst>
                            <p:childTnLst>
                              <p:par>
                                <p:cTn id="3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0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7" fill="hold">
                      <p:stCondLst>
                        <p:cond delay="0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0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11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4" fill="hold">
                      <p:stCondLst>
                        <p:cond delay="0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7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2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0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6" fill="hold">
                            <p:stCondLst>
                              <p:cond delay="1000"/>
                            </p:stCondLst>
                            <p:childTnLst>
                              <p:par>
                                <p:cTn id="4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445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3" fill="hold">
                            <p:stCondLst>
                              <p:cond delay="1000"/>
                            </p:stCondLst>
                            <p:childTnLst>
                              <p:par>
                                <p:cTn id="454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2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01573E-6 L -0.01545 -0.20837 " pathEditMode="relative" rAng="0" ptsTypes="AA">
                                      <p:cBhvr>
                                        <p:cTn id="46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4" fill="hold">
                            <p:stCondLst>
                              <p:cond delay="2000"/>
                            </p:stCondLst>
                            <p:childTnLst>
                              <p:par>
                                <p:cTn id="46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1" fill="hold">
                            <p:stCondLst>
                              <p:cond delay="2500"/>
                            </p:stCondLst>
                            <p:childTnLst>
                              <p:par>
                                <p:cTn id="4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552</Words>
  <Application>Microsoft Office PowerPoint</Application>
  <PresentationFormat>Экран (4:3)</PresentationFormat>
  <Paragraphs>298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Умножение на однозначное число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Черепанова Елена Ник</dc:creator>
  <cp:lastModifiedBy>Черепанова Елена Ник</cp:lastModifiedBy>
  <cp:revision>21</cp:revision>
  <dcterms:created xsi:type="dcterms:W3CDTF">2017-06-28T00:48:53Z</dcterms:created>
  <dcterms:modified xsi:type="dcterms:W3CDTF">2017-12-04T02:51:07Z</dcterms:modified>
</cp:coreProperties>
</file>